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78" r:id="rId4"/>
    <p:sldId id="280" r:id="rId5"/>
    <p:sldId id="281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E/f0DJCq2ydi+e9aEFHlg==" hashData="eqFyAk41e14EvG/WnQcsqGYMLgHb3Bnwj9r4whS2hE4uWOIWy31v1atdF+B3wZ66+LUfwRzWWBvT/Q0Pp9Epu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8E914-9C86-469F-9A12-ADE0B464699A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4BF4E-15D7-4ADD-AF14-D9A8891D1B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Some Exercises from the book</a:t>
            </a:r>
            <a:r>
              <a:rPr lang="en-US" b="1" baseline="30000" dirty="0"/>
              <a:t>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Chapter 3: Numerical Summaries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Pages: 110-148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791200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Elementary Statistics, Allan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Bluman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10th edition, </a:t>
            </a:r>
          </a:p>
        </p:txBody>
      </p:sp>
      <p:sp>
        <p:nvSpPr>
          <p:cNvPr id="5" name="Text Box 1"/>
          <p:cNvSpPr txBox="1"/>
          <p:nvPr/>
        </p:nvSpPr>
        <p:spPr>
          <a:xfrm>
            <a:off x="1714500" y="1066800"/>
            <a:ext cx="5715000" cy="4572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  <a:extLst>
            <a:ext uri="{C572A759-6A51-4108-AA02-DFA0A04FC94B}">
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responsibility rests on you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52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685800"/>
            <a:ext cx="80855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Exercise: </a:t>
            </a:r>
            <a:r>
              <a:rPr lang="en-US" sz="2800" dirty="0"/>
              <a:t>The number of traffic violations recorded by </a:t>
            </a:r>
          </a:p>
          <a:p>
            <a:r>
              <a:rPr lang="en-US" sz="2800" dirty="0"/>
              <a:t>a police department for 12 days is shown</a:t>
            </a:r>
          </a:p>
          <a:p>
            <a:endParaRPr lang="en-US" sz="2800" dirty="0"/>
          </a:p>
          <a:p>
            <a:pPr algn="ctr"/>
            <a:r>
              <a:rPr lang="en-US" sz="2800" dirty="0"/>
              <a:t>22  19  25  24  18  15  9  12  16  20  23  26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125" y="2590800"/>
            <a:ext cx="812466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  <a:p>
            <a:pPr marL="342900" indent="-342900">
              <a:buAutoNum type="arabicParenR"/>
            </a:pPr>
            <a:r>
              <a:rPr lang="en-US" sz="2800" dirty="0"/>
              <a:t>Are there any outliers?</a:t>
            </a:r>
          </a:p>
          <a:p>
            <a:pPr marL="342900" indent="-342900">
              <a:buAutoNum type="arabicParenR"/>
            </a:pPr>
            <a:r>
              <a:rPr lang="en-US" sz="2800" dirty="0"/>
              <a:t>Find and interpret the measures of center.</a:t>
            </a:r>
          </a:p>
          <a:p>
            <a:pPr marL="342900" indent="-342900">
              <a:buAutoNum type="arabicParenR"/>
            </a:pPr>
            <a:r>
              <a:rPr lang="en-US" sz="2800" dirty="0"/>
              <a:t>Find and interpret measures of dispersion/variation.</a:t>
            </a:r>
          </a:p>
          <a:p>
            <a:pPr marL="342900" indent="-342900">
              <a:buAutoNum type="arabicParenR"/>
            </a:pPr>
            <a:r>
              <a:rPr lang="en-US" sz="2800" dirty="0"/>
              <a:t>Find the five number summaries.</a:t>
            </a:r>
          </a:p>
          <a:p>
            <a:pPr marL="342900" indent="-342900">
              <a:buAutoNum type="arabicParenR"/>
            </a:pPr>
            <a:r>
              <a:rPr lang="en-US" sz="2800" dirty="0"/>
              <a:t>Draw a boxplot.</a:t>
            </a:r>
          </a:p>
          <a:p>
            <a:pPr marL="342900" indent="-342900">
              <a:buAutoNum type="arabicParenR"/>
            </a:pPr>
            <a:endParaRPr lang="en-US" sz="2800" dirty="0"/>
          </a:p>
          <a:p>
            <a:pPr marL="342900" indent="-342900">
              <a:buAutoNum type="arabicParenR"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685800"/>
            <a:ext cx="76511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Exercise: </a:t>
            </a:r>
            <a:r>
              <a:rPr lang="en-US" sz="2800" dirty="0"/>
              <a:t>The number of flu infected people visited </a:t>
            </a:r>
          </a:p>
          <a:p>
            <a:r>
              <a:rPr lang="en-US" sz="2800" dirty="0"/>
              <a:t>your clinic last week are</a:t>
            </a:r>
          </a:p>
          <a:p>
            <a:endParaRPr lang="en-US" sz="2800" dirty="0"/>
          </a:p>
          <a:p>
            <a:pPr algn="ctr"/>
            <a:r>
              <a:rPr lang="en-US" sz="2800" dirty="0"/>
              <a:t>5     17    3    4   9   3    4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9125" y="2590800"/>
            <a:ext cx="812466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  <a:p>
            <a:pPr marL="342900" indent="-342900">
              <a:buAutoNum type="arabicParenR"/>
            </a:pPr>
            <a:r>
              <a:rPr lang="en-US" sz="2800" dirty="0"/>
              <a:t>Are there any outliers?</a:t>
            </a:r>
          </a:p>
          <a:p>
            <a:pPr marL="342900" indent="-342900">
              <a:buAutoNum type="arabicParenR"/>
            </a:pPr>
            <a:r>
              <a:rPr lang="en-US" sz="2800" dirty="0"/>
              <a:t>Find and interpret the measures of center.</a:t>
            </a:r>
          </a:p>
          <a:p>
            <a:pPr marL="342900" indent="-342900">
              <a:buAutoNum type="arabicParenR"/>
            </a:pPr>
            <a:r>
              <a:rPr lang="en-US" sz="2800" dirty="0"/>
              <a:t>Find and interpret measures of dispersion/variation.</a:t>
            </a:r>
          </a:p>
          <a:p>
            <a:pPr marL="342900" indent="-342900">
              <a:buAutoNum type="arabicParenR"/>
            </a:pPr>
            <a:r>
              <a:rPr lang="en-US" sz="2800" dirty="0"/>
              <a:t>Find the five number summaries.</a:t>
            </a:r>
          </a:p>
          <a:p>
            <a:pPr marL="342900" indent="-342900">
              <a:buAutoNum type="arabicParenR"/>
            </a:pPr>
            <a:r>
              <a:rPr lang="en-US" sz="2800" dirty="0"/>
              <a:t>Draw a boxplot.</a:t>
            </a:r>
          </a:p>
          <a:p>
            <a:pPr marL="342900" indent="-342900">
              <a:buAutoNum type="arabicParenR"/>
            </a:pPr>
            <a:endParaRPr lang="en-US" sz="2800" dirty="0"/>
          </a:p>
          <a:p>
            <a:pPr marL="342900" indent="-342900">
              <a:buAutoNum type="arabicParenR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795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68580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Exercise: </a:t>
            </a:r>
            <a:r>
              <a:rPr lang="en-US" sz="2800" dirty="0"/>
              <a:t>In a recent study, the mean age at which men get married is said to be 26.4 years with a standard deviation of 2 years. The mean age at which women marry is 23.5 years with a standard deviation of 2.3 years. If Jose married at the age of 24 and Stephanie married at age 22. Which one of them did marry at a relatively higher age?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066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685800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Exercise: </a:t>
            </a:r>
            <a:r>
              <a:rPr lang="en-US" sz="2800" dirty="0"/>
              <a:t>Which pet is relatively older: a 3 years old cat or a 3 years old dog? </a:t>
            </a:r>
          </a:p>
          <a:p>
            <a:r>
              <a:rPr lang="en-US" sz="2800" dirty="0"/>
              <a:t>FYI: the mean lifespan of </a:t>
            </a:r>
            <a:r>
              <a:rPr lang="en-US" sz="2800" i="1" dirty="0"/>
              <a:t>cats</a:t>
            </a:r>
            <a:r>
              <a:rPr lang="en-US" sz="2800" dirty="0"/>
              <a:t> is 15.7 years with a standard deviation of 1.6 years, and the mean lifespan of </a:t>
            </a:r>
            <a:r>
              <a:rPr lang="en-US" sz="2800" i="1" dirty="0"/>
              <a:t>dogs</a:t>
            </a:r>
            <a:r>
              <a:rPr lang="en-US" sz="2800" dirty="0"/>
              <a:t> is 13.41 years with a standard deviation of 2.36 years.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826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57068-9EDE-436F-8FC9-E4437C879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150018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End of examples for chapter 3</a:t>
            </a:r>
          </a:p>
        </p:txBody>
      </p:sp>
    </p:spTree>
    <p:extLst>
      <p:ext uri="{BB962C8B-B14F-4D97-AF65-F5344CB8AC3E}">
        <p14:creationId xmlns:p14="http://schemas.microsoft.com/office/powerpoint/2010/main" val="66999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277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Office Theme</vt:lpstr>
      <vt:lpstr>Some Exercises from the book1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Tamer Oraby</cp:lastModifiedBy>
  <cp:revision>69</cp:revision>
  <dcterms:created xsi:type="dcterms:W3CDTF">2017-09-03T21:39:47Z</dcterms:created>
  <dcterms:modified xsi:type="dcterms:W3CDTF">2021-07-26T12:32:36Z</dcterms:modified>
</cp:coreProperties>
</file>